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53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904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544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63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66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99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92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93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1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5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09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CF197-33D6-4B78-8F38-640A7DCCE6B2}" type="datetimeFigureOut">
              <a:rPr lang="en-IN" smtClean="0"/>
              <a:t>16-01-2024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935D8C9-5338-463F-AFD5-704A0DD7323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55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2844-E9A8-1D95-06ED-9E0B77E42D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Globber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Blogger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BA3F7-42C0-CD51-9C0B-D4EFFFD9FF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An Interactive Blog Website</a:t>
            </a:r>
          </a:p>
        </p:txBody>
      </p:sp>
    </p:spTree>
    <p:extLst>
      <p:ext uri="{BB962C8B-B14F-4D97-AF65-F5344CB8AC3E}">
        <p14:creationId xmlns:p14="http://schemas.microsoft.com/office/powerpoint/2010/main" val="142836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C374-BA4A-102C-ECD4-DB2731E4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Create a blog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1CA21-BD5E-2E92-BA41-CF9F11435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58" y="2016125"/>
            <a:ext cx="8781690" cy="4037356"/>
          </a:xfrm>
        </p:spPr>
      </p:pic>
    </p:spTree>
    <p:extLst>
      <p:ext uri="{BB962C8B-B14F-4D97-AF65-F5344CB8AC3E}">
        <p14:creationId xmlns:p14="http://schemas.microsoft.com/office/powerpoint/2010/main" val="340010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E322D-6EEA-B3AC-AD03-A9ECCB39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Update  a blog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90508B-3E07-0122-6B10-ACC626CB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58" y="2016125"/>
            <a:ext cx="8617789" cy="4037356"/>
          </a:xfrm>
        </p:spPr>
      </p:pic>
    </p:spTree>
    <p:extLst>
      <p:ext uri="{BB962C8B-B14F-4D97-AF65-F5344CB8AC3E}">
        <p14:creationId xmlns:p14="http://schemas.microsoft.com/office/powerpoint/2010/main" val="347577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8F2A-D4CE-F429-48F8-AA2E214A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My blogs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755890-A100-86B5-EE7D-C49F7254B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18" y="2016124"/>
            <a:ext cx="7686136" cy="3884343"/>
          </a:xfrm>
        </p:spPr>
      </p:pic>
    </p:spTree>
    <p:extLst>
      <p:ext uri="{BB962C8B-B14F-4D97-AF65-F5344CB8AC3E}">
        <p14:creationId xmlns:p14="http://schemas.microsoft.com/office/powerpoint/2010/main" val="316950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6D37F-1DD6-FA43-9082-6F2E827A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All blogs updated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2FE4B-1DDE-3FD1-508B-03C17A973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6" y="2016124"/>
            <a:ext cx="8126083" cy="3884343"/>
          </a:xfrm>
        </p:spPr>
      </p:pic>
    </p:spTree>
    <p:extLst>
      <p:ext uri="{BB962C8B-B14F-4D97-AF65-F5344CB8AC3E}">
        <p14:creationId xmlns:p14="http://schemas.microsoft.com/office/powerpoint/2010/main" val="311081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8FAE9-EE6A-EA72-31A1-3F3C4C4D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Working in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mongodb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compass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3983EC-1384-BB70-A4DB-287543B9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264" y="2016125"/>
            <a:ext cx="7806906" cy="3694562"/>
          </a:xfrm>
        </p:spPr>
      </p:pic>
    </p:spTree>
    <p:extLst>
      <p:ext uri="{BB962C8B-B14F-4D97-AF65-F5344CB8AC3E}">
        <p14:creationId xmlns:p14="http://schemas.microsoft.com/office/powerpoint/2010/main" val="415598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C064-1496-FCB8-9E4F-7A789659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Working in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mongodb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CADD8-B0D5-64BB-6FBF-E03F8D915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7" y="2016124"/>
            <a:ext cx="8954219" cy="3884343"/>
          </a:xfrm>
        </p:spPr>
      </p:pic>
    </p:spTree>
    <p:extLst>
      <p:ext uri="{BB962C8B-B14F-4D97-AF65-F5344CB8AC3E}">
        <p14:creationId xmlns:p14="http://schemas.microsoft.com/office/powerpoint/2010/main" val="423608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B608-F498-1D97-769A-C53D92E8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Working in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mongodb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17145-56E0-78FE-7B5D-25EF5BFE3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558" y="2016125"/>
            <a:ext cx="8712680" cy="3832584"/>
          </a:xfrm>
        </p:spPr>
      </p:pic>
    </p:spTree>
    <p:extLst>
      <p:ext uri="{BB962C8B-B14F-4D97-AF65-F5344CB8AC3E}">
        <p14:creationId xmlns:p14="http://schemas.microsoft.com/office/powerpoint/2010/main" val="341421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9920-CBF5-18BC-9689-6A22FACE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Usage of compass to get or post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84CF89-B864-CA0B-EBFE-B5A3CF051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74" y="2016124"/>
            <a:ext cx="8704052" cy="3841211"/>
          </a:xfrm>
        </p:spPr>
      </p:pic>
    </p:spTree>
    <p:extLst>
      <p:ext uri="{BB962C8B-B14F-4D97-AF65-F5344CB8AC3E}">
        <p14:creationId xmlns:p14="http://schemas.microsoft.com/office/powerpoint/2010/main" val="294173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A141-9BF6-0210-7610-264AB49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Usage of postman to get or post request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7176E-CF4F-0AEA-42B2-BEC191793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64" y="2016125"/>
            <a:ext cx="8591910" cy="3944728"/>
          </a:xfrm>
        </p:spPr>
      </p:pic>
    </p:spTree>
    <p:extLst>
      <p:ext uri="{BB962C8B-B14F-4D97-AF65-F5344CB8AC3E}">
        <p14:creationId xmlns:p14="http://schemas.microsoft.com/office/powerpoint/2010/main" val="1052195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4565-F7A9-5386-573B-C6B365172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Thank you !!</a:t>
            </a:r>
          </a:p>
        </p:txBody>
      </p:sp>
      <p:pic>
        <p:nvPicPr>
          <p:cNvPr id="1026" name="Picture 2" descr="Thank you lettering Vectors &amp; Illustrations for Free Download | Freepik">
            <a:extLst>
              <a:ext uri="{FF2B5EF4-FFF2-40B4-BE49-F238E27FC236}">
                <a16:creationId xmlns:a16="http://schemas.microsoft.com/office/drawing/2014/main" id="{DDEE9DE6-D899-B34D-5E60-B35BC53A52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74" y="2478440"/>
            <a:ext cx="4615132" cy="222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7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9507-670C-BB50-9D5C-49E4B2278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Created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80E27-F1C8-DDA5-EDEB-2B5FA4C7E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Name- Riddhi Gupta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Roll no.- 2110991152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Group-3</a:t>
            </a:r>
          </a:p>
        </p:txBody>
      </p:sp>
    </p:spTree>
    <p:extLst>
      <p:ext uri="{BB962C8B-B14F-4D97-AF65-F5344CB8AC3E}">
        <p14:creationId xmlns:p14="http://schemas.microsoft.com/office/powerpoint/2010/main" val="324195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6B41-3DD6-D3F7-D7A7-C3B07B3C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1B26A-0ABB-E8AD-7A50-1E8974E42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49" y="1853754"/>
            <a:ext cx="9282023" cy="4199727"/>
          </a:xfrm>
        </p:spPr>
      </p:pic>
    </p:spTree>
    <p:extLst>
      <p:ext uri="{BB962C8B-B14F-4D97-AF65-F5344CB8AC3E}">
        <p14:creationId xmlns:p14="http://schemas.microsoft.com/office/powerpoint/2010/main" val="285563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70C4-2795-2A66-FD19-2EACC417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Login page- User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B16C1-B89C-76AA-B8A6-2C8AA7AF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1949570"/>
            <a:ext cx="9331440" cy="4103911"/>
          </a:xfrm>
        </p:spPr>
      </p:pic>
    </p:spTree>
    <p:extLst>
      <p:ext uri="{BB962C8B-B14F-4D97-AF65-F5344CB8AC3E}">
        <p14:creationId xmlns:p14="http://schemas.microsoft.com/office/powerpoint/2010/main" val="537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C0C6A-F3EC-253A-7E92-0E2C447FE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register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A668E9-E8AE-2892-C34C-5B3848B7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853754"/>
            <a:ext cx="9400451" cy="4296879"/>
          </a:xfrm>
        </p:spPr>
      </p:pic>
    </p:spTree>
    <p:extLst>
      <p:ext uri="{BB962C8B-B14F-4D97-AF65-F5344CB8AC3E}">
        <p14:creationId xmlns:p14="http://schemas.microsoft.com/office/powerpoint/2010/main" val="36045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ED36-B921-5A7B-1468-8FAE9C14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Register- user authentication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C53EE5-1B6B-A4EC-F15D-985188834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50" y="2016125"/>
            <a:ext cx="9536604" cy="4037356"/>
          </a:xfrm>
        </p:spPr>
      </p:pic>
    </p:spTree>
    <p:extLst>
      <p:ext uri="{BB962C8B-B14F-4D97-AF65-F5344CB8AC3E}">
        <p14:creationId xmlns:p14="http://schemas.microsoft.com/office/powerpoint/2010/main" val="128847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DA25-705C-EBBE-8A9B-F3F07DC4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blogs page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0CFFEB-454A-F183-0529-048FC1867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1" y="2016124"/>
            <a:ext cx="9005977" cy="4125883"/>
          </a:xfrm>
        </p:spPr>
      </p:pic>
    </p:spTree>
    <p:extLst>
      <p:ext uri="{BB962C8B-B14F-4D97-AF65-F5344CB8AC3E}">
        <p14:creationId xmlns:p14="http://schemas.microsoft.com/office/powerpoint/2010/main" val="474415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ABFD-340F-1F71-81B7-6546DBCA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Create blog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810D6-580D-BC49-CAF2-4B65057F3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16125"/>
            <a:ext cx="9512595" cy="4037356"/>
          </a:xfrm>
        </p:spPr>
      </p:pic>
    </p:spTree>
    <p:extLst>
      <p:ext uri="{BB962C8B-B14F-4D97-AF65-F5344CB8AC3E}">
        <p14:creationId xmlns:p14="http://schemas.microsoft.com/office/powerpoint/2010/main" val="40543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1CCA-35DF-E5DD-93D9-084289F5D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Adding photo </a:t>
            </a:r>
            <a:r>
              <a:rPr lang="en-IN" dirty="0" err="1">
                <a:solidFill>
                  <a:schemeClr val="accent2">
                    <a:lumMod val="50000"/>
                  </a:schemeClr>
                </a:solidFill>
              </a:rPr>
              <a:t>urls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 to blog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0A6F8-5250-E947-B3F3-4EE227F90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2016124"/>
            <a:ext cx="8583283" cy="3918849"/>
          </a:xfrm>
        </p:spPr>
      </p:pic>
    </p:spTree>
    <p:extLst>
      <p:ext uri="{BB962C8B-B14F-4D97-AF65-F5344CB8AC3E}">
        <p14:creationId xmlns:p14="http://schemas.microsoft.com/office/powerpoint/2010/main" val="9375093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22</TotalTime>
  <Words>77</Words>
  <Application>Microsoft Office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Gallery</vt:lpstr>
      <vt:lpstr>Globber Blogger</vt:lpstr>
      <vt:lpstr>Created by</vt:lpstr>
      <vt:lpstr>Login page</vt:lpstr>
      <vt:lpstr>Login page- User Authentication</vt:lpstr>
      <vt:lpstr>register</vt:lpstr>
      <vt:lpstr>Register- user authentication</vt:lpstr>
      <vt:lpstr> blogs page </vt:lpstr>
      <vt:lpstr>Create blog page</vt:lpstr>
      <vt:lpstr>Adding photo urls to blog</vt:lpstr>
      <vt:lpstr>Create a blog</vt:lpstr>
      <vt:lpstr>Update  a blog</vt:lpstr>
      <vt:lpstr>My blogs</vt:lpstr>
      <vt:lpstr>All blogs updated</vt:lpstr>
      <vt:lpstr>Working in mongodb compass</vt:lpstr>
      <vt:lpstr>Working in mongodb</vt:lpstr>
      <vt:lpstr>Working in mongodb</vt:lpstr>
      <vt:lpstr>Usage of compass to get or post</vt:lpstr>
      <vt:lpstr>Usage of postman to get or post request</vt:lpstr>
      <vt:lpstr>Thank you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Globber Blogger</dc:title>
  <dc:creator>RIDDHI GUPTA</dc:creator>
  <cp:lastModifiedBy>RIDDHI GUPTA</cp:lastModifiedBy>
  <cp:revision>2</cp:revision>
  <dcterms:created xsi:type="dcterms:W3CDTF">2024-01-16T06:47:38Z</dcterms:created>
  <dcterms:modified xsi:type="dcterms:W3CDTF">2024-01-16T07:10:35Z</dcterms:modified>
</cp:coreProperties>
</file>